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4DC17-DAE1-49B4-9CCF-E99BABAB173E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991CB-8F3A-4D50-B3EC-177EE5E04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20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36568-F135-407A-90A5-986D80702831}" type="datetime1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0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E15B-3F2B-49C3-86CC-45E0D88E467A}" type="datetime1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4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C5F9-E50F-48D1-A8C5-213956E31873}" type="datetime1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5D96-6CD4-4D01-B204-29308A3FD327}" type="datetime1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1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996B-5862-4953-A47A-8898EF273E90}" type="datetime1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E1EF-C35E-46D0-912B-6C79122120CE}" type="datetime1">
              <a:rPr lang="en-US" smtClean="0"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1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7607-6854-4C7D-80C2-C8489A165FAB}" type="datetime1">
              <a:rPr lang="en-US" smtClean="0"/>
              <a:t>5/14/2012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3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1F43-2DBF-4BCC-A893-26ED89E30C5B}" type="datetime1">
              <a:rPr lang="en-US" smtClean="0"/>
              <a:t>5/14/2012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7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1A34-41C5-47A2-B48E-64CD9C670D92}" type="datetime1">
              <a:rPr lang="en-US" smtClean="0"/>
              <a:t>5/14/2012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9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FF0F-19C3-47A4-9697-7CB80EA09165}" type="datetime1">
              <a:rPr lang="en-US" smtClean="0"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E86-44E1-40D0-9AE8-34D0E0589C09}" type="datetime1">
              <a:rPr lang="en-US" smtClean="0"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0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8A48-08CD-4CA3-9D36-73681D0FD652}" type="datetime1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3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Product 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Prototype Products 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Mark DeMaria </a:t>
            </a:r>
            <a:endParaRPr lang="en-US" dirty="0"/>
          </a:p>
          <a:p>
            <a:r>
              <a:rPr lang="en-US" dirty="0" smtClean="0"/>
              <a:t>May 14, </a:t>
            </a:r>
            <a:r>
              <a:rPr lang="en-US" dirty="0" smtClean="0"/>
              <a:t>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4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 </a:t>
            </a:r>
            <a:r>
              <a:rPr lang="en-US" b="1" dirty="0" smtClean="0"/>
              <a:t>Prototype Ensemble </a:t>
            </a:r>
            <a:r>
              <a:rPr lang="en-US" b="1" dirty="0" smtClean="0"/>
              <a:t>Products</a:t>
            </a:r>
            <a:br>
              <a:rPr lang="en-US" b="1" dirty="0" smtClean="0"/>
            </a:br>
            <a:r>
              <a:rPr lang="en-US" b="1" dirty="0" smtClean="0"/>
              <a:t>Planned for Aug. 1, 2012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Genesis ensembles from global models</a:t>
            </a:r>
          </a:p>
          <a:p>
            <a:pPr marL="914400" lvl="1" indent="-514350"/>
            <a:r>
              <a:rPr lang="en-US" dirty="0" smtClean="0"/>
              <a:t>T. </a:t>
            </a:r>
            <a:r>
              <a:rPr lang="en-US" dirty="0" err="1" smtClean="0"/>
              <a:t>Marchok</a:t>
            </a:r>
            <a:r>
              <a:rPr lang="en-US" dirty="0" smtClean="0"/>
              <a:t> (lead</a:t>
            </a:r>
            <a:r>
              <a:rPr lang="en-US" dirty="0" smtClean="0"/>
              <a:t>)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dynamical-statistical wind speed probabilities</a:t>
            </a:r>
          </a:p>
          <a:p>
            <a:pPr marL="914400" lvl="1" indent="-514350"/>
            <a:r>
              <a:rPr lang="en-US" dirty="0" smtClean="0"/>
              <a:t>A. Schumacher, M. DeMaria (co-leads</a:t>
            </a:r>
            <a:r>
              <a:rPr lang="en-US" dirty="0" smtClean="0"/>
              <a:t>)</a:t>
            </a:r>
          </a:p>
          <a:p>
            <a:pPr marL="514350" indent="-514350"/>
            <a:r>
              <a:rPr lang="en-US" dirty="0" smtClean="0"/>
              <a:t> Regional model products were planned by NRL, but postponed due to funding limitations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Prototype Genesis </a:t>
            </a:r>
            <a:r>
              <a:rPr lang="en-US" b="1" dirty="0" smtClean="0"/>
              <a:t>Product</a:t>
            </a:r>
            <a:br>
              <a:rPr lang="en-US" b="1" dirty="0" smtClean="0"/>
            </a:br>
            <a:r>
              <a:rPr lang="en-US" b="1" dirty="0" smtClean="0"/>
              <a:t>T. </a:t>
            </a:r>
            <a:r>
              <a:rPr lang="en-US" b="1" dirty="0" err="1" smtClean="0"/>
              <a:t>Marchok</a:t>
            </a:r>
            <a:r>
              <a:rPr lang="en-US" b="1" dirty="0" smtClean="0"/>
              <a:t>, GFDL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70" t="30806" r="21493" b="27683"/>
          <a:stretch/>
        </p:blipFill>
        <p:spPr bwMode="auto">
          <a:xfrm>
            <a:off x="533400" y="1524000"/>
            <a:ext cx="7952958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47800" y="4848225"/>
            <a:ext cx="69059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Tracker run on NCEP, ECMWF, FNMOC, CMC models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Products displayed on EMC web page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Link from HFIP web page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3849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Update on</a:t>
            </a:r>
            <a:r>
              <a:rPr lang="en-US" b="1" dirty="0" smtClean="0"/>
              <a:t> </a:t>
            </a:r>
            <a:r>
              <a:rPr lang="en-US" b="1" dirty="0" smtClean="0"/>
              <a:t>Hybrid </a:t>
            </a:r>
            <a:r>
              <a:rPr lang="en-US" b="1" dirty="0" smtClean="0"/>
              <a:t>Wind Speed Probability Product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Operational MC wind speed probability model being finalized for 2012 season</a:t>
            </a:r>
          </a:p>
          <a:p>
            <a:r>
              <a:rPr lang="en-US" dirty="0" smtClean="0"/>
              <a:t>Hybrid version planned for Aug. 1, 2012</a:t>
            </a:r>
          </a:p>
          <a:p>
            <a:pPr lvl="1"/>
            <a:r>
              <a:rPr lang="en-US" dirty="0" smtClean="0"/>
              <a:t>Statistical track realizations replaced by ensemble tracks</a:t>
            </a:r>
          </a:p>
          <a:p>
            <a:pPr lvl="2"/>
            <a:r>
              <a:rPr lang="en-US" dirty="0" smtClean="0"/>
              <a:t>ECMWF, GFS</a:t>
            </a:r>
          </a:p>
          <a:p>
            <a:pPr lvl="2"/>
            <a:r>
              <a:rPr lang="en-US" dirty="0" smtClean="0"/>
              <a:t>Maybe FIM and experimental GFS</a:t>
            </a:r>
          </a:p>
          <a:p>
            <a:r>
              <a:rPr lang="en-US" dirty="0" smtClean="0"/>
              <a:t>Products displayed on CIRA web page, link from HFIP web page</a:t>
            </a:r>
          </a:p>
          <a:p>
            <a:r>
              <a:rPr lang="en-US" dirty="0" smtClean="0"/>
              <a:t>Digital data saved for post-season quantitative verification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4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147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HFIP Ensemble Product Subgroup  Update on Prototype Products </vt:lpstr>
      <vt:lpstr>2 Prototype Ensemble Products Planned for Aug. 1, 2012</vt:lpstr>
      <vt:lpstr>Prototype Genesis Product T. Marchok, GFDL</vt:lpstr>
      <vt:lpstr>Update on Hybrid Wind Speed Probability Product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DeMaria, Mark</dc:creator>
  <cp:lastModifiedBy>DeMaria, Mark</cp:lastModifiedBy>
  <cp:revision>40</cp:revision>
  <dcterms:created xsi:type="dcterms:W3CDTF">2011-09-01T02:09:41Z</dcterms:created>
  <dcterms:modified xsi:type="dcterms:W3CDTF">2012-05-14T15:00:17Z</dcterms:modified>
</cp:coreProperties>
</file>