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-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35F971-6B77-194F-A5F0-0AC16191C55B}" type="datetimeFigureOut">
              <a:rPr lang="en-US" smtClean="0"/>
              <a:t>5/14/12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mmb.cira.colostate.edu/research/tropical_cyclones/hfip/add_conference_call_summaries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00843"/>
            <a:ext cx="7772400" cy="2029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HFIP Regional Ensemble Call</a:t>
            </a:r>
            <a:br>
              <a:rPr lang="en-US" dirty="0" smtClean="0"/>
            </a:br>
            <a:r>
              <a:rPr lang="en-US" dirty="0" smtClean="0"/>
              <a:t>Audio = </a:t>
            </a:r>
            <a:r>
              <a:rPr lang="en-US" dirty="0" smtClean="0"/>
              <a:t>1-800-857-6535</a:t>
            </a:r>
            <a:br>
              <a:rPr lang="en-US" dirty="0" smtClean="0"/>
            </a:br>
            <a:r>
              <a:rPr lang="en-US" dirty="0" smtClean="0"/>
              <a:t>Passcode </a:t>
            </a:r>
            <a:r>
              <a:rPr lang="en-US" dirty="0" smtClean="0"/>
              <a:t>= </a:t>
            </a:r>
            <a:r>
              <a:rPr lang="en-US" dirty="0"/>
              <a:t> </a:t>
            </a:r>
            <a:r>
              <a:rPr lang="en-US" dirty="0" smtClean="0"/>
              <a:t>10606#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Meeting </a:t>
            </a:r>
            <a:r>
              <a:rPr lang="en-US" dirty="0" smtClean="0"/>
              <a:t>ID = </a:t>
            </a:r>
            <a:r>
              <a:rPr lang="en-US" dirty="0" smtClean="0"/>
              <a:t>917-288-618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025"/>
            <a:ext cx="6400800" cy="1473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14 May 2012</a:t>
            </a:r>
            <a:r>
              <a:rPr lang="en-US" sz="28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2111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845" y="2615461"/>
            <a:ext cx="8899769" cy="3654995"/>
          </a:xfrm>
        </p:spPr>
        <p:txBody>
          <a:bodyPr>
            <a:normAutofit/>
          </a:bodyPr>
          <a:lstStyle/>
          <a:p>
            <a:r>
              <a:rPr lang="en-US" dirty="0" smtClean="0"/>
              <a:t>Today’s </a:t>
            </a:r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Genesis Product</a:t>
            </a:r>
          </a:p>
          <a:p>
            <a:pPr lvl="1"/>
            <a:r>
              <a:rPr lang="en-US" dirty="0" smtClean="0"/>
              <a:t>Hybrid Wind Speed Probability Product</a:t>
            </a:r>
          </a:p>
          <a:p>
            <a:pPr lvl="1"/>
            <a:r>
              <a:rPr lang="en-US" dirty="0" smtClean="0"/>
              <a:t>Regional HWRF Ensemble for Summer 2012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64760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May 14,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6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Prototype Ensemble Products</a:t>
            </a:r>
            <a:br>
              <a:rPr lang="en-US" b="1" dirty="0" smtClean="0"/>
            </a:br>
            <a:r>
              <a:rPr lang="en-US" b="1" dirty="0" smtClean="0"/>
              <a:t>Planned for Aug. 1, 2012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52412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(lead)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speed probabilities</a:t>
            </a:r>
          </a:p>
          <a:p>
            <a:pPr marL="914400" lvl="1" indent="-514350"/>
            <a:r>
              <a:rPr lang="en-US" dirty="0" smtClean="0"/>
              <a:t>A. Schumacher, M. DeMaria (co-leads)</a:t>
            </a:r>
          </a:p>
          <a:p>
            <a:pPr marL="514350" indent="-514350"/>
            <a:r>
              <a:rPr lang="en-US" dirty="0" smtClean="0"/>
              <a:t> Regional model products were planned by NRL, but postponed due to funding limitations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29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Prototype Genesis Product</a:t>
            </a:r>
            <a:br>
              <a:rPr lang="en-US" b="1" dirty="0" smtClean="0"/>
            </a:br>
            <a:r>
              <a:rPr lang="en-US" b="1" dirty="0" smtClean="0"/>
              <a:t>T. </a:t>
            </a:r>
            <a:r>
              <a:rPr lang="en-US" b="1" dirty="0" err="1" smtClean="0"/>
              <a:t>Marchok</a:t>
            </a:r>
            <a:r>
              <a:rPr lang="en-US" b="1" dirty="0" smtClean="0"/>
              <a:t>, GFDL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70" t="30806" r="21493" b="27683"/>
          <a:stretch/>
        </p:blipFill>
        <p:spPr bwMode="auto">
          <a:xfrm>
            <a:off x="533400" y="1993679"/>
            <a:ext cx="7952958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7800" y="5317904"/>
            <a:ext cx="69059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Tracker run on NCEP, ECMWF, FNMOC, CMC models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Products displayed on EMC web page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Link from HFIP web page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3195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Update on Hybrid Wind Speed Probability Product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Operational MC wind speed probability model being finalized for 2012 season</a:t>
            </a:r>
          </a:p>
          <a:p>
            <a:r>
              <a:rPr lang="en-US" dirty="0" smtClean="0"/>
              <a:t>Hybrid version planned for Aug. 1, 2012</a:t>
            </a:r>
          </a:p>
          <a:p>
            <a:pPr lvl="1"/>
            <a:r>
              <a:rPr lang="en-US" dirty="0" smtClean="0"/>
              <a:t>Statistical track realizations replaced by ensemble tracks</a:t>
            </a:r>
          </a:p>
          <a:p>
            <a:pPr lvl="2"/>
            <a:r>
              <a:rPr lang="en-US" dirty="0" smtClean="0"/>
              <a:t>ECMWF, GFS</a:t>
            </a:r>
          </a:p>
          <a:p>
            <a:pPr lvl="2"/>
            <a:r>
              <a:rPr lang="en-US" dirty="0" smtClean="0"/>
              <a:t>Maybe FIM and experimental GFS</a:t>
            </a:r>
          </a:p>
          <a:p>
            <a:r>
              <a:rPr lang="en-US" dirty="0" smtClean="0"/>
              <a:t>Products displayed on CIRA web page, link from HFIP web page</a:t>
            </a:r>
          </a:p>
          <a:p>
            <a:r>
              <a:rPr lang="en-US" dirty="0" smtClean="0"/>
              <a:t>Digital data saved for post-season quantitative verification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2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Fall 2012 – a number of ensemble systems were presented:</a:t>
            </a:r>
          </a:p>
          <a:p>
            <a:pPr lvl="1"/>
            <a:r>
              <a:rPr lang="en-US" dirty="0" smtClean="0"/>
              <a:t>Zhan Zhang</a:t>
            </a:r>
          </a:p>
          <a:p>
            <a:pPr lvl="1"/>
            <a:r>
              <a:rPr lang="en-US" dirty="0" smtClean="0"/>
              <a:t>Others…</a:t>
            </a:r>
          </a:p>
          <a:p>
            <a:r>
              <a:rPr lang="en-US" dirty="0" smtClean="0"/>
              <a:t>As summer 2012 approaches, do we want to add members for a 27k/9km/3km HWRF ensemble?</a:t>
            </a:r>
          </a:p>
          <a:p>
            <a:r>
              <a:rPr lang="en-US" dirty="0" smtClean="0"/>
              <a:t>Thinking longer term: do we want to tie in products generation to an HWRF ensemble?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9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004" y="2635463"/>
            <a:ext cx="891024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Meeting </a:t>
            </a:r>
            <a:r>
              <a:rPr lang="en-US" dirty="0"/>
              <a:t>summaries/presentations to be located here:</a:t>
            </a:r>
          </a:p>
          <a:p>
            <a:pPr marL="0" indent="0">
              <a:buNone/>
            </a:pPr>
            <a:r>
              <a:rPr lang="en-US" sz="1600" u="sng" dirty="0">
                <a:hlinkClick r:id="rId2"/>
              </a:rPr>
              <a:t>http://rammb.cira.colostate.edu/research/tropical_cyclones/hfip/add_conference_call_summaries.asp </a:t>
            </a:r>
            <a:endParaRPr lang="en-US" sz="1600" dirty="0"/>
          </a:p>
          <a:p>
            <a:r>
              <a:rPr lang="en-US" dirty="0" smtClean="0"/>
              <a:t>Next </a:t>
            </a:r>
            <a:r>
              <a:rPr lang="en-US" dirty="0"/>
              <a:t>Call </a:t>
            </a:r>
          </a:p>
          <a:p>
            <a:pPr lvl="1"/>
            <a:r>
              <a:rPr lang="en-US" dirty="0"/>
              <a:t>Tentatively scheduled for Monday, </a:t>
            </a:r>
            <a:r>
              <a:rPr lang="en-US" dirty="0" smtClean="0"/>
              <a:t>June 4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at </a:t>
            </a:r>
            <a:r>
              <a:rPr lang="en-US" dirty="0" smtClean="0"/>
              <a:t>11AM Pacific, Noon Mountain, 1PM Central, 2PM Eastern (Standard Time)</a:t>
            </a:r>
          </a:p>
          <a:p>
            <a:pPr lvl="1"/>
            <a:r>
              <a:rPr lang="en-US" dirty="0" smtClean="0"/>
              <a:t>Speakers… to be determined!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269669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917</TotalTime>
  <Words>262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HFIP Regional Ensemble Call Audio = 1-800-857-6535 Passcode =  10606# Meeting ID = 917-288-618</vt:lpstr>
      <vt:lpstr>HFIP Regional Ensemble Call</vt:lpstr>
      <vt:lpstr>HFIP Ensemble Product Subgroup  Update on Prototype Products </vt:lpstr>
      <vt:lpstr>2 Prototype Ensemble Products Planned for Aug. 1, 2012</vt:lpstr>
      <vt:lpstr>Prototype Genesis Product T. Marchok, GFDL</vt:lpstr>
      <vt:lpstr>Update on Hybrid Wind Speed Probability Product</vt:lpstr>
      <vt:lpstr>HFIP Regional Ensemble</vt:lpstr>
      <vt:lpstr>HFIP Regional Ensemble Call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HFIP Regional Ensemble Metrics</dc:title>
  <dc:creator>Brian Etherton</dc:creator>
  <cp:lastModifiedBy>Brian Etherton</cp:lastModifiedBy>
  <cp:revision>21</cp:revision>
  <dcterms:created xsi:type="dcterms:W3CDTF">2011-09-16T17:25:55Z</dcterms:created>
  <dcterms:modified xsi:type="dcterms:W3CDTF">2012-05-14T18:39:27Z</dcterms:modified>
</cp:coreProperties>
</file>