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636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D4DC17-DAE1-49B4-9CCF-E99BABAB173E}" type="datetimeFigureOut">
              <a:rPr lang="en-US" smtClean="0"/>
              <a:t>10/30/2011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7991CB-8F3A-4D50-B3EC-177EE5E04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20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36568-F135-407A-90A5-986D80702831}" type="datetime1">
              <a:rPr lang="en-US" smtClean="0"/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03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E15B-3F2B-49C3-86CC-45E0D88E467A}" type="datetime1">
              <a:rPr lang="en-US" smtClean="0"/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242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C5F9-E50F-48D1-A8C5-213956E31873}" type="datetime1">
              <a:rPr lang="en-US" smtClean="0"/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1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5D96-6CD4-4D01-B204-29308A3FD327}" type="datetime1">
              <a:rPr lang="en-US" smtClean="0"/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415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996B-5862-4953-A47A-8898EF273E90}" type="datetime1">
              <a:rPr lang="en-US" smtClean="0"/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2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E1EF-C35E-46D0-912B-6C79122120CE}" type="datetime1">
              <a:rPr lang="en-US" smtClean="0"/>
              <a:t>10/30/2011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1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17607-6854-4C7D-80C2-C8489A165FAB}" type="datetime1">
              <a:rPr lang="en-US" smtClean="0"/>
              <a:t>10/30/2011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839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1F43-2DBF-4BCC-A893-26ED89E30C5B}" type="datetime1">
              <a:rPr lang="en-US" smtClean="0"/>
              <a:t>10/30/2011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70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11A34-41C5-47A2-B48E-64CD9C670D92}" type="datetime1">
              <a:rPr lang="en-US" smtClean="0"/>
              <a:t>10/30/2011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293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7FF0F-19C3-47A4-9697-7CB80EA09165}" type="datetime1">
              <a:rPr lang="en-US" smtClean="0"/>
              <a:t>10/30/2011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79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5E86-44E1-40D0-9AE8-34D0E0589C09}" type="datetime1">
              <a:rPr lang="en-US" smtClean="0"/>
              <a:t>10/30/2011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02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08A48-08CD-4CA3-9D36-73681D0FD652}" type="datetime1">
              <a:rPr lang="en-US" smtClean="0"/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37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HFIP Ensemble Subgroup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Mark DeMaria </a:t>
            </a:r>
            <a:endParaRPr lang="en-US" dirty="0"/>
          </a:p>
          <a:p>
            <a:r>
              <a:rPr lang="en-US" dirty="0" smtClean="0"/>
              <a:t>Oct 31, 2011 Conference Call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84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 Prototype Ensemble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Product categories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Genesis ensembles from global models</a:t>
            </a:r>
          </a:p>
          <a:p>
            <a:pPr marL="1314450" lvl="2" indent="-514350"/>
            <a:r>
              <a:rPr lang="en-US" dirty="0" smtClean="0"/>
              <a:t>T. </a:t>
            </a:r>
            <a:r>
              <a:rPr lang="en-US" dirty="0" err="1" smtClean="0"/>
              <a:t>Marchok</a:t>
            </a:r>
            <a:r>
              <a:rPr lang="en-US" dirty="0" smtClean="0"/>
              <a:t> (lead), S. </a:t>
            </a:r>
            <a:r>
              <a:rPr lang="en-US" dirty="0" err="1" smtClean="0"/>
              <a:t>Majumdar</a:t>
            </a:r>
            <a:r>
              <a:rPr lang="en-US" dirty="0" smtClean="0"/>
              <a:t>, A. Schumacher, J. Whitaker, J. Peng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Combined track/intensity/structure ensembles from regional models</a:t>
            </a:r>
          </a:p>
          <a:p>
            <a:pPr marL="1314450" lvl="2" indent="-514350"/>
            <a:r>
              <a:rPr lang="en-US" dirty="0" smtClean="0"/>
              <a:t>J. </a:t>
            </a:r>
            <a:r>
              <a:rPr lang="en-US" dirty="0" err="1" smtClean="0"/>
              <a:t>Moskaitas</a:t>
            </a:r>
            <a:r>
              <a:rPr lang="en-US" dirty="0" smtClean="0"/>
              <a:t> (lead), W. Lewis, Z. Zhang, J. Peng, A. </a:t>
            </a:r>
            <a:r>
              <a:rPr lang="en-US" dirty="0" err="1" smtClean="0"/>
              <a:t>Aksoy</a:t>
            </a:r>
            <a:r>
              <a:rPr lang="en-US" dirty="0" smtClean="0"/>
              <a:t>, F. Zhang, R. Torn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Hybrid dynamical-statistical wind probabilities</a:t>
            </a:r>
          </a:p>
          <a:p>
            <a:pPr marL="1314450" lvl="2" indent="-514350"/>
            <a:r>
              <a:rPr lang="en-US" dirty="0" smtClean="0"/>
              <a:t>M. DeMaria (lead), A. Schumacher, K. Musgrave, P. McCaslin</a:t>
            </a:r>
          </a:p>
          <a:p>
            <a:r>
              <a:rPr lang="en-US" dirty="0" smtClean="0"/>
              <a:t>Procedure</a:t>
            </a:r>
          </a:p>
          <a:p>
            <a:pPr lvl="1"/>
            <a:r>
              <a:rPr lang="en-US" dirty="0" smtClean="0"/>
              <a:t>Develop prototype</a:t>
            </a:r>
          </a:p>
          <a:p>
            <a:pPr lvl="2"/>
            <a:r>
              <a:rPr lang="en-US" dirty="0" smtClean="0"/>
              <a:t>Discuss on ensemble calls</a:t>
            </a:r>
          </a:p>
          <a:p>
            <a:pPr lvl="2"/>
            <a:r>
              <a:rPr lang="en-US" dirty="0" smtClean="0"/>
              <a:t>Revise as needed</a:t>
            </a:r>
          </a:p>
          <a:p>
            <a:pPr lvl="1"/>
            <a:r>
              <a:rPr lang="en-US" dirty="0" smtClean="0"/>
              <a:t>Preliminary runs with existing ensembles</a:t>
            </a:r>
          </a:p>
          <a:p>
            <a:pPr lvl="2"/>
            <a:r>
              <a:rPr lang="en-US" dirty="0" smtClean="0"/>
              <a:t>Add HFIP ensembles in 2012 if appropriate</a:t>
            </a:r>
          </a:p>
          <a:p>
            <a:pPr lvl="1"/>
            <a:r>
              <a:rPr lang="en-US" dirty="0" smtClean="0"/>
              <a:t>Coordinate with NHC on final product </a:t>
            </a:r>
            <a:endParaRPr lang="en-US" dirty="0"/>
          </a:p>
          <a:p>
            <a:pPr lvl="1"/>
            <a:r>
              <a:rPr lang="en-US" dirty="0" smtClean="0"/>
              <a:t>Real time demo in 2012</a:t>
            </a:r>
          </a:p>
          <a:p>
            <a:pPr lvl="1"/>
            <a:r>
              <a:rPr lang="en-US" dirty="0" smtClean="0"/>
              <a:t>Product evaluation and verification in post season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0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141</Words>
  <Application>Microsoft Office PowerPoint</Application>
  <PresentationFormat>On-screen Show (4:3)</PresentationFormat>
  <Paragraphs>23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HFIP Ensemble Subgroup </vt:lpstr>
      <vt:lpstr>3 Prototype Ensemble Products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DeMaria, Mark</dc:creator>
  <cp:lastModifiedBy>DeMaria, Mark</cp:lastModifiedBy>
  <cp:revision>26</cp:revision>
  <dcterms:created xsi:type="dcterms:W3CDTF">2011-09-01T02:09:41Z</dcterms:created>
  <dcterms:modified xsi:type="dcterms:W3CDTF">2011-10-30T22:56:43Z</dcterms:modified>
</cp:coreProperties>
</file>