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77" r:id="rId4"/>
    <p:sldId id="278" r:id="rId5"/>
    <p:sldId id="27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858" y="-7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4DC17-DAE1-49B4-9CCF-E99BABAB173E}" type="datetimeFigureOut">
              <a:rPr lang="en-US" smtClean="0"/>
              <a:t>10/6/2011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991CB-8F3A-4D50-B3EC-177EE5E04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20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36568-F135-407A-90A5-986D80702831}" type="datetime1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0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E15B-3F2B-49C3-86CC-45E0D88E467A}" type="datetime1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42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C5F9-E50F-48D1-A8C5-213956E31873}" type="datetime1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1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5D96-6CD4-4D01-B204-29308A3FD327}" type="datetime1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1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996B-5862-4953-A47A-8898EF273E90}" type="datetime1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2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E1EF-C35E-46D0-912B-6C79122120CE}" type="datetime1">
              <a:rPr lang="en-US" smtClean="0"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1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17607-6854-4C7D-80C2-C8489A165FAB}" type="datetime1">
              <a:rPr lang="en-US" smtClean="0"/>
              <a:t>10/6/2011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83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1F43-2DBF-4BCC-A893-26ED89E30C5B}" type="datetime1">
              <a:rPr lang="en-US" smtClean="0"/>
              <a:t>10/6/2011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70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1A34-41C5-47A2-B48E-64CD9C670D92}" type="datetime1">
              <a:rPr lang="en-US" smtClean="0"/>
              <a:t>10/6/2011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93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FF0F-19C3-47A4-9697-7CB80EA09165}" type="datetime1">
              <a:rPr lang="en-US" smtClean="0"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7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5E86-44E1-40D0-9AE8-34D0E0589C09}" type="datetime1">
              <a:rPr lang="en-US" smtClean="0"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02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8A48-08CD-4CA3-9D36-73681D0FD652}" type="datetime1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3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HFIP Ensemble Subgroup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Mark DeMaria </a:t>
            </a:r>
            <a:endParaRPr lang="en-US" dirty="0"/>
          </a:p>
          <a:p>
            <a:r>
              <a:rPr lang="en-US" dirty="0" smtClean="0"/>
              <a:t>Oct </a:t>
            </a:r>
            <a:r>
              <a:rPr lang="en-US" dirty="0" smtClean="0"/>
              <a:t>3, 2011 Conference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4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Suggestions for Prototype </a:t>
            </a:r>
            <a:br>
              <a:rPr lang="en-US" dirty="0" smtClean="0"/>
            </a:br>
            <a:r>
              <a:rPr lang="en-US" dirty="0" smtClean="0"/>
              <a:t>Ensemble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Genesis ensembles from global models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Combined track/intensity/structure ensembles from regional models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Hybrid dynamical-statistical wind probabilities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0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Genesis Ensembles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tracker code from multi-model ensembles</a:t>
            </a:r>
          </a:p>
          <a:p>
            <a:pPr lvl="1"/>
            <a:r>
              <a:rPr lang="en-US" dirty="0" smtClean="0"/>
              <a:t>GFS, ECMWF, NOGAPS, </a:t>
            </a:r>
            <a:r>
              <a:rPr lang="en-US" dirty="0" err="1" smtClean="0"/>
              <a:t>UKMet</a:t>
            </a:r>
            <a:r>
              <a:rPr lang="en-US" dirty="0" smtClean="0"/>
              <a:t>,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Positions or genesis density plots </a:t>
            </a:r>
          </a:p>
          <a:p>
            <a:r>
              <a:rPr lang="en-US" dirty="0" smtClean="0"/>
              <a:t>Possible input from UM, ESRL, GFDL efforts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 b="45700"/>
          <a:stretch>
            <a:fillRect/>
          </a:stretch>
        </p:blipFill>
        <p:spPr>
          <a:xfrm>
            <a:off x="1676400" y="3962400"/>
            <a:ext cx="4953000" cy="2078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913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Regional Model Ensembles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Combine track, intensity, structure input from regional models</a:t>
            </a:r>
          </a:p>
          <a:p>
            <a:pPr lvl="1"/>
            <a:r>
              <a:rPr lang="en-US" dirty="0" smtClean="0"/>
              <a:t>Operational and experimental models</a:t>
            </a:r>
          </a:p>
          <a:p>
            <a:r>
              <a:rPr lang="en-US" dirty="0" smtClean="0"/>
              <a:t>Could include EMC clustering and NRL prototype products</a:t>
            </a:r>
          </a:p>
          <a:p>
            <a:r>
              <a:rPr lang="en-US" dirty="0" smtClean="0"/>
              <a:t>Wind speed probabilities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3" descr="C:\Users\moskaitis\Desktop\2011082312_000_avgwndrad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06" b="52210"/>
          <a:stretch/>
        </p:blipFill>
        <p:spPr bwMode="auto">
          <a:xfrm>
            <a:off x="5257800" y="3962400"/>
            <a:ext cx="3580601" cy="2503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5240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Hybrid Dynamical-Statistical Ensemble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244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Replace tracks in NHC wind speed probability model with dynamical model ensemble tracks</a:t>
            </a:r>
          </a:p>
          <a:p>
            <a:r>
              <a:rPr lang="en-US" dirty="0" smtClean="0"/>
              <a:t>Estimate intensity and structure perturbations statistically</a:t>
            </a:r>
          </a:p>
          <a:p>
            <a:r>
              <a:rPr lang="en-US" dirty="0" smtClean="0"/>
              <a:t>All NHC probability products can be generated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 descr="mcprob_al032009_082000_034_c_000_120[1]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035968"/>
            <a:ext cx="2971800" cy="315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89528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129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HFIP Ensemble Subgroup </vt:lpstr>
      <vt:lpstr>Suggestions for Prototype  Ensemble Products</vt:lpstr>
      <vt:lpstr>1. Genesis Ensembles </vt:lpstr>
      <vt:lpstr>2. Regional Model Ensembles</vt:lpstr>
      <vt:lpstr>3. Hybrid Dynamical-Statistical Ensemble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DeMaria, Mark</dc:creator>
  <cp:lastModifiedBy>DeMaria, Mark</cp:lastModifiedBy>
  <cp:revision>19</cp:revision>
  <dcterms:created xsi:type="dcterms:W3CDTF">2011-09-01T02:09:41Z</dcterms:created>
  <dcterms:modified xsi:type="dcterms:W3CDTF">2011-10-06T22:04:57Z</dcterms:modified>
</cp:coreProperties>
</file>