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444" y="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D4DC17-DAE1-49B4-9CCF-E99BABAB173E}" type="datetimeFigureOut">
              <a:rPr lang="en-US" smtClean="0"/>
              <a:t>11/20/2011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7991CB-8F3A-4D50-B3EC-177EE5E04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920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36568-F135-407A-90A5-986D80702831}" type="datetime1">
              <a:rPr lang="en-US" smtClean="0"/>
              <a:t>11/20/2011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203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0E15B-3F2B-49C3-86CC-45E0D88E467A}" type="datetime1">
              <a:rPr lang="en-US" smtClean="0"/>
              <a:t>11/20/2011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242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7C5F9-E50F-48D1-A8C5-213956E31873}" type="datetime1">
              <a:rPr lang="en-US" smtClean="0"/>
              <a:t>11/20/2011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61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85D96-6CD4-4D01-B204-29308A3FD327}" type="datetime1">
              <a:rPr lang="en-US" smtClean="0"/>
              <a:t>11/20/2011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415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1996B-5862-4953-A47A-8898EF273E90}" type="datetime1">
              <a:rPr lang="en-US" smtClean="0"/>
              <a:t>11/20/2011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42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0E1EF-C35E-46D0-912B-6C79122120CE}" type="datetime1">
              <a:rPr lang="en-US" smtClean="0"/>
              <a:t>11/20/2011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912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17607-6854-4C7D-80C2-C8489A165FAB}" type="datetime1">
              <a:rPr lang="en-US" smtClean="0"/>
              <a:t>11/20/2011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839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81F43-2DBF-4BCC-A893-26ED89E30C5B}" type="datetime1">
              <a:rPr lang="en-US" smtClean="0"/>
              <a:t>11/20/2011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070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11A34-41C5-47A2-B48E-64CD9C670D92}" type="datetime1">
              <a:rPr lang="en-US" smtClean="0"/>
              <a:t>11/20/2011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293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7FF0F-19C3-47A4-9697-7CB80EA09165}" type="datetime1">
              <a:rPr lang="en-US" smtClean="0"/>
              <a:t>11/20/2011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479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05E86-44E1-40D0-9AE8-34D0E0589C09}" type="datetime1">
              <a:rPr lang="en-US" smtClean="0"/>
              <a:t>11/20/2011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302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08A48-08CD-4CA3-9D36-73681D0FD652}" type="datetime1">
              <a:rPr lang="en-US" smtClean="0"/>
              <a:t>11/20/2011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10F-CEA1-4552-9E6C-611FBCA8D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137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HFIP Ensemble Subgroup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Mark DeMaria </a:t>
            </a:r>
            <a:endParaRPr lang="en-US" dirty="0"/>
          </a:p>
          <a:p>
            <a:r>
              <a:rPr lang="en-US" dirty="0" smtClean="0"/>
              <a:t>Nov 21, 2011 Conference Call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843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 Prototype Ensemble Products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Genesis ensembles from global models</a:t>
            </a:r>
          </a:p>
          <a:p>
            <a:pPr marL="914400" lvl="1" indent="-514350"/>
            <a:r>
              <a:rPr lang="en-US" dirty="0" smtClean="0"/>
              <a:t>T. </a:t>
            </a:r>
            <a:r>
              <a:rPr lang="en-US" dirty="0" err="1" smtClean="0"/>
              <a:t>Marchok</a:t>
            </a:r>
            <a:r>
              <a:rPr lang="en-US" dirty="0" smtClean="0"/>
              <a:t> (lead), S. </a:t>
            </a:r>
            <a:r>
              <a:rPr lang="en-US" dirty="0" err="1" smtClean="0"/>
              <a:t>Majumdar</a:t>
            </a:r>
            <a:r>
              <a:rPr lang="en-US" dirty="0" smtClean="0"/>
              <a:t>, A. Schumacher, J. Whitaker, J. Peng </a:t>
            </a:r>
          </a:p>
          <a:p>
            <a:pPr marL="914400" lvl="1" indent="-514350"/>
            <a:r>
              <a:rPr lang="en-US" dirty="0" smtClean="0"/>
              <a:t>Prototype summarized by T. </a:t>
            </a:r>
            <a:r>
              <a:rPr lang="en-US" dirty="0" err="1" smtClean="0"/>
              <a:t>Marchok</a:t>
            </a:r>
            <a:r>
              <a:rPr lang="en-US" dirty="0" smtClean="0"/>
              <a:t> on 10/31/11 call</a:t>
            </a:r>
          </a:p>
          <a:p>
            <a:pPr marL="914400" lvl="1" indent="-514350"/>
            <a:r>
              <a:rPr lang="en-US" dirty="0" smtClean="0"/>
              <a:t>Remaining questions on separate slide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Combined track/intensity/structure ensembles from regional models</a:t>
            </a:r>
          </a:p>
          <a:p>
            <a:pPr marL="914400" lvl="1" indent="-514350"/>
            <a:r>
              <a:rPr lang="en-US" dirty="0" smtClean="0"/>
              <a:t>J. </a:t>
            </a:r>
            <a:r>
              <a:rPr lang="en-US" dirty="0" err="1" smtClean="0"/>
              <a:t>Moskaitas</a:t>
            </a:r>
            <a:r>
              <a:rPr lang="en-US" dirty="0" smtClean="0"/>
              <a:t> (lead), W. Lewis, Z. Zhang, J. Peng, A. </a:t>
            </a:r>
            <a:r>
              <a:rPr lang="en-US" dirty="0" err="1" smtClean="0"/>
              <a:t>Aksoy</a:t>
            </a:r>
            <a:r>
              <a:rPr lang="en-US" dirty="0" smtClean="0"/>
              <a:t>, F. Zhang, R. Torn </a:t>
            </a:r>
            <a:endParaRPr lang="en-US" dirty="0"/>
          </a:p>
          <a:p>
            <a:pPr marL="914400" lvl="1" indent="-514350"/>
            <a:r>
              <a:rPr lang="en-US" dirty="0" smtClean="0"/>
              <a:t>Initial ideas to be discussed on the next call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Hybrid dynamical-statistical wind probabilities</a:t>
            </a:r>
          </a:p>
          <a:p>
            <a:pPr marL="914400" lvl="1" indent="-514350"/>
            <a:r>
              <a:rPr lang="en-US" dirty="0" smtClean="0"/>
              <a:t>M. DeMaria (lead), A. Schumacher, K. Musgrave, P. McCaslin</a:t>
            </a:r>
          </a:p>
          <a:p>
            <a:pPr marL="914400" lvl="1" indent="-514350"/>
            <a:r>
              <a:rPr lang="en-US" dirty="0" smtClean="0"/>
              <a:t>Methods to utilized ensemble tracks under development</a:t>
            </a:r>
          </a:p>
          <a:p>
            <a:pPr marL="914400" lvl="1" indent="-514350"/>
            <a:r>
              <a:rPr lang="en-US" dirty="0" smtClean="0"/>
              <a:t>Possible meeting with ESRL and CIRA early December 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80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Prototype Genesis Product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3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03" t="19634" r="21560" b="28982"/>
          <a:stretch/>
        </p:blipFill>
        <p:spPr bwMode="auto">
          <a:xfrm>
            <a:off x="609600" y="1676400"/>
            <a:ext cx="7952958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200400" y="6234896"/>
            <a:ext cx="43823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NHC Feedback: Emphasize 0-48 and 0-120 </a:t>
            </a:r>
            <a:r>
              <a:rPr lang="en-US" dirty="0" err="1" smtClean="0"/>
              <a:t>hr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849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Remaining Issues for Genesis 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Final set of model input</a:t>
            </a:r>
          </a:p>
          <a:p>
            <a:pPr lvl="1"/>
            <a:r>
              <a:rPr lang="en-US" dirty="0" smtClean="0"/>
              <a:t>Add deterministic runs from each system?</a:t>
            </a:r>
          </a:p>
          <a:p>
            <a:pPr lvl="2"/>
            <a:r>
              <a:rPr lang="en-US" dirty="0" smtClean="0"/>
              <a:t>GFS, ECMWF, CMC, NOGAPS</a:t>
            </a:r>
          </a:p>
          <a:p>
            <a:pPr lvl="1"/>
            <a:r>
              <a:rPr lang="en-US" dirty="0" smtClean="0"/>
              <a:t>Add HFIP global ensembles?</a:t>
            </a:r>
          </a:p>
          <a:p>
            <a:pPr lvl="2"/>
            <a:r>
              <a:rPr lang="en-US" dirty="0" smtClean="0"/>
              <a:t>FIM, Experimental GFS</a:t>
            </a:r>
          </a:p>
          <a:p>
            <a:r>
              <a:rPr lang="en-US" dirty="0" smtClean="0"/>
              <a:t>Probability is counts per unit area</a:t>
            </a:r>
          </a:p>
          <a:p>
            <a:pPr lvl="1"/>
            <a:r>
              <a:rPr lang="en-US" dirty="0" smtClean="0"/>
              <a:t>What is best area to use</a:t>
            </a:r>
            <a:r>
              <a:rPr lang="en-US" dirty="0" smtClean="0"/>
              <a:t>? Should 350 km radius be adjusted?</a:t>
            </a:r>
            <a:endParaRPr lang="en-US" dirty="0" smtClean="0"/>
          </a:p>
          <a:p>
            <a:pPr lvl="1"/>
            <a:r>
              <a:rPr lang="en-US" dirty="0" smtClean="0"/>
              <a:t>Need to account for existing storms </a:t>
            </a:r>
            <a:endParaRPr lang="en-US" dirty="0" smtClean="0"/>
          </a:p>
          <a:p>
            <a:pPr lvl="1"/>
            <a:r>
              <a:rPr lang="en-US" dirty="0" smtClean="0"/>
              <a:t>More sophisticated method needed (clustering)?</a:t>
            </a:r>
            <a:endParaRPr lang="en-US" dirty="0" smtClean="0"/>
          </a:p>
          <a:p>
            <a:r>
              <a:rPr lang="en-US" dirty="0" smtClean="0"/>
              <a:t>Calibration issues</a:t>
            </a:r>
          </a:p>
          <a:p>
            <a:pPr lvl="1"/>
            <a:r>
              <a:rPr lang="en-US" dirty="0" smtClean="0"/>
              <a:t>Initial product uses unadjusted </a:t>
            </a:r>
            <a:r>
              <a:rPr lang="en-US" dirty="0" smtClean="0"/>
              <a:t>counts.</a:t>
            </a:r>
            <a:endParaRPr lang="en-US" dirty="0"/>
          </a:p>
          <a:p>
            <a:pPr lvl="1"/>
            <a:r>
              <a:rPr lang="en-US" dirty="0" smtClean="0"/>
              <a:t>Need previous years data for calibration </a:t>
            </a:r>
            <a:endParaRPr lang="en-US" dirty="0" smtClean="0"/>
          </a:p>
          <a:p>
            <a:r>
              <a:rPr lang="en-US" dirty="0" smtClean="0"/>
              <a:t>Product delivery </a:t>
            </a:r>
          </a:p>
          <a:p>
            <a:pPr lvl="1"/>
            <a:r>
              <a:rPr lang="en-US" dirty="0" smtClean="0"/>
              <a:t>Web page</a:t>
            </a:r>
          </a:p>
          <a:p>
            <a:pPr lvl="1"/>
            <a:r>
              <a:rPr lang="en-US" dirty="0" smtClean="0"/>
              <a:t>N-AWIPS?</a:t>
            </a:r>
          </a:p>
          <a:p>
            <a:pPr lvl="1"/>
            <a:r>
              <a:rPr lang="en-US" dirty="0" smtClean="0"/>
              <a:t>Timeliness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987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237</Words>
  <Application>Microsoft Office PowerPoint</Application>
  <PresentationFormat>On-screen Show (4:3)</PresentationFormat>
  <Paragraphs>39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HFIP Ensemble Subgroup </vt:lpstr>
      <vt:lpstr>3 Prototype Ensemble Products</vt:lpstr>
      <vt:lpstr>Prototype Genesis Product</vt:lpstr>
      <vt:lpstr>Remaining Issues for Genesis Product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DeMaria, Mark</dc:creator>
  <cp:lastModifiedBy>DeMaria, Mark</cp:lastModifiedBy>
  <cp:revision>33</cp:revision>
  <dcterms:created xsi:type="dcterms:W3CDTF">2011-09-01T02:09:41Z</dcterms:created>
  <dcterms:modified xsi:type="dcterms:W3CDTF">2011-11-20T21:55:46Z</dcterms:modified>
</cp:coreProperties>
</file>