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4DC17-DAE1-49B4-9CCF-E99BABAB173E}" type="datetimeFigureOut">
              <a:rPr lang="en-US" smtClean="0"/>
              <a:t>3/10/2012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991CB-8F3A-4D50-B3EC-177EE5E04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20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6568-F135-407A-90A5-986D80702831}" type="datetime1">
              <a:rPr lang="en-US" smtClean="0"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E15B-3F2B-49C3-86CC-45E0D88E467A}" type="datetime1">
              <a:rPr lang="en-US" smtClean="0"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4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C5F9-E50F-48D1-A8C5-213956E31873}" type="datetime1">
              <a:rPr lang="en-US" smtClean="0"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5D96-6CD4-4D01-B204-29308A3FD327}" type="datetime1">
              <a:rPr lang="en-US" smtClean="0"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1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996B-5862-4953-A47A-8898EF273E90}" type="datetime1">
              <a:rPr lang="en-US" smtClean="0"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E1EF-C35E-46D0-912B-6C79122120CE}" type="datetime1">
              <a:rPr lang="en-US" smtClean="0"/>
              <a:t>3/10/2012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1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7607-6854-4C7D-80C2-C8489A165FAB}" type="datetime1">
              <a:rPr lang="en-US" smtClean="0"/>
              <a:t>3/10/2012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3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1F43-2DBF-4BCC-A893-26ED89E30C5B}" type="datetime1">
              <a:rPr lang="en-US" smtClean="0"/>
              <a:t>3/10/2012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7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1A34-41C5-47A2-B48E-64CD9C670D92}" type="datetime1">
              <a:rPr lang="en-US" smtClean="0"/>
              <a:t>3/10/2012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9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FF0F-19C3-47A4-9697-7CB80EA09165}" type="datetime1">
              <a:rPr lang="en-US" smtClean="0"/>
              <a:t>3/10/2012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E86-44E1-40D0-9AE8-34D0E0589C09}" type="datetime1">
              <a:rPr lang="en-US" smtClean="0"/>
              <a:t>3/10/2012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8A48-08CD-4CA3-9D36-73681D0FD652}" type="datetime1">
              <a:rPr lang="en-US" smtClean="0"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3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</a:t>
            </a:r>
            <a:r>
              <a:rPr lang="en-US" dirty="0" smtClean="0"/>
              <a:t>Product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Prototype Products</a:t>
            </a:r>
            <a:r>
              <a:rPr lang="en-US" i="1" dirty="0" smtClean="0"/>
              <a:t> 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 DeMaria </a:t>
            </a:r>
            <a:endParaRPr lang="en-US" dirty="0"/>
          </a:p>
          <a:p>
            <a:r>
              <a:rPr lang="en-US" dirty="0" smtClean="0"/>
              <a:t>March</a:t>
            </a:r>
            <a:r>
              <a:rPr lang="en-US" dirty="0" smtClean="0"/>
              <a:t> </a:t>
            </a:r>
            <a:r>
              <a:rPr lang="en-US" dirty="0" smtClean="0"/>
              <a:t>12</a:t>
            </a:r>
            <a:r>
              <a:rPr lang="en-US" dirty="0" smtClean="0"/>
              <a:t>, 2012 </a:t>
            </a:r>
            <a:r>
              <a:rPr lang="en-US" dirty="0" smtClean="0"/>
              <a:t>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 Prototype Ensemble Products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914400" lvl="1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(lead</a:t>
            </a:r>
            <a:r>
              <a:rPr lang="en-US" dirty="0" smtClean="0"/>
              <a:t>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Combined track/intensity/structure ensembles from regional models</a:t>
            </a:r>
          </a:p>
          <a:p>
            <a:pPr marL="914400" lvl="1" indent="-514350"/>
            <a:r>
              <a:rPr lang="en-US" dirty="0" smtClean="0"/>
              <a:t>J. </a:t>
            </a:r>
            <a:r>
              <a:rPr lang="en-US" dirty="0" smtClean="0"/>
              <a:t>Moskaitis </a:t>
            </a:r>
            <a:r>
              <a:rPr lang="en-US" dirty="0" smtClean="0"/>
              <a:t>(lead</a:t>
            </a:r>
            <a:r>
              <a:rPr lang="en-US" dirty="0" smtClean="0"/>
              <a:t>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</a:t>
            </a:r>
            <a:r>
              <a:rPr lang="en-US" dirty="0" smtClean="0"/>
              <a:t>speed probabilities</a:t>
            </a:r>
            <a:endParaRPr lang="en-US" dirty="0" smtClean="0"/>
          </a:p>
          <a:p>
            <a:pPr marL="914400" lvl="1" indent="-514350"/>
            <a:r>
              <a:rPr lang="en-US" dirty="0" smtClean="0"/>
              <a:t>A</a:t>
            </a:r>
            <a:r>
              <a:rPr lang="en-US" dirty="0" smtClean="0"/>
              <a:t>. </a:t>
            </a:r>
            <a:r>
              <a:rPr lang="en-US" dirty="0" smtClean="0"/>
              <a:t>Schumacher, M. DeMaria (co-leads)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Prototype Genesis Product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3" t="19634" r="21560" b="28982"/>
          <a:stretch/>
        </p:blipFill>
        <p:spPr bwMode="auto">
          <a:xfrm>
            <a:off x="609600" y="1676400"/>
            <a:ext cx="795295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00400" y="6234896"/>
            <a:ext cx="4382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NHC Feedback: Emphasize 0-48 and 0-120 </a:t>
            </a:r>
            <a:r>
              <a:rPr lang="en-US" dirty="0" err="1" smtClean="0"/>
              <a:t>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84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Update on Genesis Product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Scripts for automated product development </a:t>
            </a:r>
          </a:p>
          <a:p>
            <a:r>
              <a:rPr lang="en-US" dirty="0" smtClean="0"/>
              <a:t>Lead times changed based on NHC input</a:t>
            </a:r>
          </a:p>
          <a:p>
            <a:pPr lvl="1"/>
            <a:r>
              <a:rPr lang="en-US" dirty="0" smtClean="0"/>
              <a:t>0-48 h and 0-120 h </a:t>
            </a:r>
          </a:p>
          <a:p>
            <a:r>
              <a:rPr lang="en-US" dirty="0" smtClean="0"/>
              <a:t>Product to be displayed on EMC genesis tracking web page </a:t>
            </a:r>
          </a:p>
          <a:p>
            <a:r>
              <a:rPr lang="en-US" dirty="0" smtClean="0"/>
              <a:t>Link on HFIP product web page?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9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Regional Model Products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Several prototypes available from J. Moskaitis</a:t>
            </a:r>
          </a:p>
          <a:p>
            <a:r>
              <a:rPr lang="en-US" dirty="0" smtClean="0"/>
              <a:t>Final set needs to be selected</a:t>
            </a:r>
          </a:p>
          <a:p>
            <a:r>
              <a:rPr lang="en-US" dirty="0" smtClean="0"/>
              <a:t>Display options</a:t>
            </a:r>
          </a:p>
          <a:p>
            <a:pPr lvl="1"/>
            <a:r>
              <a:rPr lang="en-US" dirty="0" smtClean="0"/>
              <a:t>NRL web page</a:t>
            </a:r>
          </a:p>
          <a:p>
            <a:pPr lvl="1"/>
            <a:r>
              <a:rPr lang="en-US" dirty="0" smtClean="0"/>
              <a:t>HFIP web page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8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6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t="14844" r="6015" b="12793"/>
          <a:stretch/>
        </p:blipFill>
        <p:spPr bwMode="auto">
          <a:xfrm>
            <a:off x="0" y="-1"/>
            <a:ext cx="9144000" cy="6856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5249244" y="742950"/>
            <a:ext cx="10668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9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Implementation of Hybrid Product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Decide on final set of tracks</a:t>
            </a:r>
          </a:p>
          <a:p>
            <a:pPr lvl="1"/>
            <a:r>
              <a:rPr lang="en-US" dirty="0" smtClean="0"/>
              <a:t>Operational GFS and ECMWF</a:t>
            </a:r>
          </a:p>
          <a:p>
            <a:pPr lvl="1"/>
            <a:r>
              <a:rPr lang="en-US" dirty="0" smtClean="0"/>
              <a:t>Include HFIP Ensembles (FIM and experimental GFS)?</a:t>
            </a:r>
          </a:p>
          <a:p>
            <a:r>
              <a:rPr lang="en-US" dirty="0" smtClean="0"/>
              <a:t>Source of ensemble tracks </a:t>
            </a:r>
          </a:p>
          <a:p>
            <a:r>
              <a:rPr lang="en-US" dirty="0" smtClean="0"/>
              <a:t>Product timing</a:t>
            </a:r>
          </a:p>
          <a:p>
            <a:pPr lvl="1"/>
            <a:r>
              <a:rPr lang="en-US" dirty="0" smtClean="0"/>
              <a:t>Use late global models, run as early model? </a:t>
            </a:r>
          </a:p>
          <a:p>
            <a:r>
              <a:rPr lang="en-US" dirty="0" smtClean="0"/>
              <a:t>Automated scripts under development at CIRA</a:t>
            </a:r>
          </a:p>
          <a:p>
            <a:r>
              <a:rPr lang="en-US" dirty="0" smtClean="0"/>
              <a:t>Product display</a:t>
            </a:r>
          </a:p>
          <a:p>
            <a:pPr lvl="1"/>
            <a:r>
              <a:rPr lang="en-US" dirty="0" smtClean="0"/>
              <a:t>CIRA web page or HFIP product page?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4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189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HFIP Ensemble Product Subgroup  Update on Prototype Products </vt:lpstr>
      <vt:lpstr>3 Prototype Ensemble Products</vt:lpstr>
      <vt:lpstr>Prototype Genesis Product</vt:lpstr>
      <vt:lpstr>Update on Genesis Product</vt:lpstr>
      <vt:lpstr>Regional Model Products </vt:lpstr>
      <vt:lpstr>PowerPoint Presentation</vt:lpstr>
      <vt:lpstr>Implementation of Hybrid Product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DeMaria, Mark</dc:creator>
  <cp:lastModifiedBy>DeMaria, Mark</cp:lastModifiedBy>
  <cp:revision>37</cp:revision>
  <dcterms:created xsi:type="dcterms:W3CDTF">2011-09-01T02:09:41Z</dcterms:created>
  <dcterms:modified xsi:type="dcterms:W3CDTF">2012-03-11T03:28:42Z</dcterms:modified>
</cp:coreProperties>
</file>