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9" r:id="rId2"/>
    <p:sldId id="260" r:id="rId3"/>
    <p:sldId id="270" r:id="rId4"/>
    <p:sldId id="271" r:id="rId5"/>
    <p:sldId id="267" r:id="rId6"/>
    <p:sldId id="268" r:id="rId7"/>
    <p:sldId id="266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7" d="100"/>
          <a:sy n="147" d="100"/>
        </p:scale>
        <p:origin x="-11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7/23/12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7/23/12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7/23/12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7/23/12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7/23/12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7/23/12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7/23/12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7/23/12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7/23/12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7/23/12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7/23/12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735F971-6B77-194F-A5F0-0AC16191C55B}" type="datetimeFigureOut">
              <a:rPr lang="en-US" smtClean="0"/>
              <a:t>7/23/12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rammb.cira.colostate.edu/research/tropical_cyclones/hfip/add_conference_call_summaries.a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00843"/>
            <a:ext cx="7772400" cy="202940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HFIP Regional Ensemble Call</a:t>
            </a:r>
            <a:br>
              <a:rPr lang="en-US" dirty="0" smtClean="0"/>
            </a:br>
            <a:r>
              <a:rPr lang="en-US" dirty="0" smtClean="0"/>
              <a:t>Audio = 1-800-857-6535</a:t>
            </a:r>
            <a:br>
              <a:rPr lang="en-US" dirty="0" smtClean="0"/>
            </a:br>
            <a:r>
              <a:rPr lang="en-US" dirty="0" smtClean="0"/>
              <a:t>Passcode = </a:t>
            </a:r>
            <a:r>
              <a:rPr lang="en-US" dirty="0"/>
              <a:t> </a:t>
            </a:r>
            <a:r>
              <a:rPr lang="en-US" dirty="0" smtClean="0"/>
              <a:t>71511#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Meeting ID = </a:t>
            </a:r>
            <a:r>
              <a:rPr lang="en-US" dirty="0"/>
              <a:t>558-002-890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025"/>
            <a:ext cx="6400800" cy="1473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23 July 2012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121119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5845" y="2615461"/>
            <a:ext cx="8899769" cy="3654995"/>
          </a:xfrm>
        </p:spPr>
        <p:txBody>
          <a:bodyPr>
            <a:normAutofit/>
          </a:bodyPr>
          <a:lstStyle/>
          <a:p>
            <a:r>
              <a:rPr lang="en-US" dirty="0" smtClean="0"/>
              <a:t>Today’s Agenda</a:t>
            </a:r>
          </a:p>
          <a:p>
            <a:pPr lvl="1"/>
            <a:r>
              <a:rPr lang="en-US" dirty="0" smtClean="0"/>
              <a:t>Product Update (Mark </a:t>
            </a:r>
            <a:r>
              <a:rPr lang="en-US" dirty="0" err="1" smtClean="0"/>
              <a:t>DeMaria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Display Update (Paula </a:t>
            </a:r>
            <a:r>
              <a:rPr lang="en-US" dirty="0" err="1" smtClean="0"/>
              <a:t>McCaslin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Ensemble Update (Brian Etherton)</a:t>
            </a:r>
          </a:p>
          <a:p>
            <a:pPr marL="301943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HFIP Regional Ensemble Call</a:t>
            </a:r>
          </a:p>
        </p:txBody>
      </p:sp>
    </p:spTree>
    <p:extLst>
      <p:ext uri="{BB962C8B-B14F-4D97-AF65-F5344CB8AC3E}">
        <p14:creationId xmlns:p14="http://schemas.microsoft.com/office/powerpoint/2010/main" val="647607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HFIP Ensemble Product Subgroup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i="1" dirty="0" smtClean="0"/>
              <a:t>Update on Prototype Products 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Andrea Schumacher / Mark DeMaria </a:t>
            </a:r>
            <a:endParaRPr lang="en-US" dirty="0"/>
          </a:p>
          <a:p>
            <a:r>
              <a:rPr lang="en-US" dirty="0" smtClean="0"/>
              <a:t>July 23, 2012 Conference Call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009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</a:t>
            </a:r>
            <a:r>
              <a:rPr lang="en-US" b="1" dirty="0" smtClean="0"/>
              <a:t> Prototype Ensemble Products</a:t>
            </a:r>
            <a:br>
              <a:rPr lang="en-US" b="1" dirty="0" smtClean="0"/>
            </a:br>
            <a:r>
              <a:rPr lang="en-US" b="1" dirty="0" smtClean="0"/>
              <a:t>Planned for Aug. 1, 2012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Genesis ensembles from global models</a:t>
            </a:r>
          </a:p>
          <a:p>
            <a:pPr marL="914400" lvl="1" indent="-514350"/>
            <a:r>
              <a:rPr lang="en-US" dirty="0" smtClean="0"/>
              <a:t>T. </a:t>
            </a:r>
            <a:r>
              <a:rPr lang="en-US" dirty="0" err="1" smtClean="0"/>
              <a:t>Marchok</a:t>
            </a:r>
            <a:r>
              <a:rPr lang="en-US" dirty="0" smtClean="0"/>
              <a:t> lead (GFDL)</a:t>
            </a:r>
          </a:p>
          <a:p>
            <a:pPr marL="914400" lvl="1" indent="-514350"/>
            <a:r>
              <a:rPr lang="en-US" dirty="0" smtClean="0"/>
              <a:t>Development continuing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Hybrid dynamical-statistical wind speed probabilities</a:t>
            </a:r>
          </a:p>
          <a:p>
            <a:pPr marL="914400" lvl="1" indent="-514350"/>
            <a:r>
              <a:rPr lang="en-US" dirty="0" smtClean="0"/>
              <a:t>A. Schumacher, M. DeMaria (co-leads)</a:t>
            </a:r>
          </a:p>
          <a:p>
            <a:pPr marL="914400" lvl="1" indent="-514350"/>
            <a:r>
              <a:rPr lang="en-US" dirty="0" smtClean="0"/>
              <a:t>Arrangements made to have ensemble tracks/intensities pushed to CIRA from GFDL</a:t>
            </a:r>
          </a:p>
          <a:p>
            <a:pPr marL="914400" lvl="1" indent="-514350"/>
            <a:r>
              <a:rPr lang="en-US" dirty="0" smtClean="0"/>
              <a:t>Script being developed at CIRA for real time runs</a:t>
            </a:r>
          </a:p>
          <a:p>
            <a:pPr marL="914400" lvl="1" indent="-514350"/>
            <a:r>
              <a:rPr lang="en-US" dirty="0" smtClean="0"/>
              <a:t>Initial coordination to post products on HFIP web page 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950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HFIP Ensemble Display Subgroup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i="1" dirty="0" smtClean="0"/>
              <a:t>Update on HFIP Web Page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Paula </a:t>
            </a:r>
            <a:r>
              <a:rPr lang="en-US" dirty="0" err="1" smtClean="0"/>
              <a:t>McCaslin</a:t>
            </a:r>
            <a:endParaRPr lang="en-US" dirty="0"/>
          </a:p>
          <a:p>
            <a:r>
              <a:rPr lang="en-US" dirty="0" smtClean="0"/>
              <a:t>July 23, </a:t>
            </a:r>
            <a:r>
              <a:rPr lang="en-US" dirty="0" smtClean="0"/>
              <a:t>2012 Conference Call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250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HFIP Ensemble Subgroup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i="1" dirty="0" smtClean="0"/>
              <a:t>Update on </a:t>
            </a:r>
            <a:r>
              <a:rPr lang="en-US" i="1" dirty="0" err="1" smtClean="0"/>
              <a:t>Realtime</a:t>
            </a:r>
            <a:r>
              <a:rPr lang="en-US" i="1" dirty="0" smtClean="0"/>
              <a:t> 2012 Ensemble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Brian Etherton</a:t>
            </a:r>
            <a:endParaRPr lang="en-US" dirty="0"/>
          </a:p>
          <a:p>
            <a:r>
              <a:rPr lang="en-US" dirty="0" smtClean="0"/>
              <a:t>June 18, 2012 Conference Call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250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6"/>
            <a:ext cx="7408333" cy="3951413"/>
          </a:xfrm>
        </p:spPr>
        <p:txBody>
          <a:bodyPr>
            <a:normAutofit/>
          </a:bodyPr>
          <a:lstStyle/>
          <a:p>
            <a:r>
              <a:rPr lang="en-US" dirty="0" smtClean="0"/>
              <a:t>Formal work to be an EMC/GSD effort, running on S-JET, for summer 2012.</a:t>
            </a:r>
          </a:p>
          <a:p>
            <a:pPr lvl="1"/>
            <a:r>
              <a:rPr lang="en-US" dirty="0" smtClean="0"/>
              <a:t>20-member ensemble, ‘basin-scale’ 27km domain</a:t>
            </a:r>
          </a:p>
          <a:p>
            <a:pPr lvl="1"/>
            <a:r>
              <a:rPr lang="en-US" dirty="0" smtClean="0"/>
              <a:t>Forecast length=120hr at 00Z and 12Z, 9hr at 06Z and 18Z</a:t>
            </a:r>
          </a:p>
          <a:p>
            <a:pPr lvl="1"/>
            <a:r>
              <a:rPr lang="en-US" dirty="0" smtClean="0"/>
              <a:t>Use GEFS for IC/BC, add on smaller scale perturbations via dynamical downscaling / cycling method</a:t>
            </a:r>
          </a:p>
          <a:p>
            <a:pPr lvl="1"/>
            <a:r>
              <a:rPr lang="en-US" dirty="0" smtClean="0"/>
              <a:t>Start </a:t>
            </a:r>
            <a:r>
              <a:rPr lang="en-US" dirty="0" smtClean="0"/>
              <a:t>from EMC scripting set (Zhan Zhang), with GSD modifications to incorporate small scale </a:t>
            </a:r>
            <a:r>
              <a:rPr lang="en-US" dirty="0" smtClean="0"/>
              <a:t>perturbations</a:t>
            </a:r>
          </a:p>
          <a:p>
            <a:pPr lvl="1"/>
            <a:r>
              <a:rPr lang="en-US" dirty="0" smtClean="0"/>
              <a:t>Still trying to ‘ensemble-</a:t>
            </a:r>
            <a:r>
              <a:rPr lang="en-US" dirty="0" err="1" smtClean="0"/>
              <a:t>ize</a:t>
            </a:r>
            <a:r>
              <a:rPr lang="en-US" dirty="0" smtClean="0"/>
              <a:t>’ </a:t>
            </a:r>
            <a:r>
              <a:rPr lang="en-US" dirty="0" err="1" smtClean="0"/>
              <a:t>basinscale</a:t>
            </a:r>
            <a:r>
              <a:rPr lang="en-US" smtClean="0"/>
              <a:t> scripts.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HFIP Regional Ensemble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097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004" y="2635463"/>
            <a:ext cx="8910243" cy="3450696"/>
          </a:xfrm>
        </p:spPr>
        <p:txBody>
          <a:bodyPr>
            <a:normAutofit/>
          </a:bodyPr>
          <a:lstStyle/>
          <a:p>
            <a:r>
              <a:rPr lang="en-US" dirty="0" smtClean="0"/>
              <a:t>Meeting </a:t>
            </a:r>
            <a:r>
              <a:rPr lang="en-US" dirty="0"/>
              <a:t>summaries/presentations to be located here:</a:t>
            </a:r>
          </a:p>
          <a:p>
            <a:pPr marL="0" indent="0">
              <a:buNone/>
            </a:pPr>
            <a:r>
              <a:rPr lang="en-US" sz="1600" u="sng" dirty="0">
                <a:hlinkClick r:id="rId2"/>
              </a:rPr>
              <a:t>http://rammb.cira.colostate.edu/research/tropical_cyclones/hfip/add_conference_call_summaries.asp </a:t>
            </a:r>
            <a:endParaRPr lang="en-US" sz="1600" dirty="0"/>
          </a:p>
          <a:p>
            <a:r>
              <a:rPr lang="en-US" dirty="0" smtClean="0"/>
              <a:t>Next </a:t>
            </a:r>
            <a:r>
              <a:rPr lang="en-US" dirty="0"/>
              <a:t>Call </a:t>
            </a:r>
          </a:p>
          <a:p>
            <a:pPr lvl="1"/>
            <a:r>
              <a:rPr lang="en-US" dirty="0"/>
              <a:t>Tentatively scheduled for Monday, </a:t>
            </a:r>
            <a:r>
              <a:rPr lang="en-US" dirty="0" smtClean="0"/>
              <a:t>August 27th, </a:t>
            </a:r>
            <a:r>
              <a:rPr lang="en-US" dirty="0" smtClean="0"/>
              <a:t>at 11AM Pacific, Noon Mountain, 1PM Central, 2PM Eastern </a:t>
            </a:r>
            <a:r>
              <a:rPr lang="en-US" dirty="0" smtClean="0"/>
              <a:t>(Daylight </a:t>
            </a:r>
            <a:r>
              <a:rPr lang="en-US" dirty="0" smtClean="0"/>
              <a:t>Time)</a:t>
            </a:r>
          </a:p>
          <a:p>
            <a:pPr lvl="1"/>
            <a:r>
              <a:rPr lang="en-US" dirty="0" smtClean="0"/>
              <a:t>Speakers… likely the three subgroup leads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HFIP Regional Ensemble Call</a:t>
            </a:r>
          </a:p>
        </p:txBody>
      </p:sp>
    </p:spTree>
    <p:extLst>
      <p:ext uri="{BB962C8B-B14F-4D97-AF65-F5344CB8AC3E}">
        <p14:creationId xmlns:p14="http://schemas.microsoft.com/office/powerpoint/2010/main" val="2696694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1117</TotalTime>
  <Words>263</Words>
  <Application>Microsoft Macintosh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Waveform</vt:lpstr>
      <vt:lpstr>HFIP Regional Ensemble Call Audio = 1-800-857-6535 Passcode =  71511# Meeting ID = 558-002-890</vt:lpstr>
      <vt:lpstr>HFIP Regional Ensemble Call</vt:lpstr>
      <vt:lpstr>HFIP Ensemble Product Subgroup  Update on Prototype Products </vt:lpstr>
      <vt:lpstr>2 Prototype Ensemble Products Planned for Aug. 1, 2012</vt:lpstr>
      <vt:lpstr>HFIP Ensemble Display Subgroup  Update on HFIP Web Page</vt:lpstr>
      <vt:lpstr>HFIP Ensemble Subgroup  Update on Realtime 2012 Ensemble</vt:lpstr>
      <vt:lpstr>HFIP Regional Ensemble</vt:lpstr>
      <vt:lpstr>HFIP Regional Ensemble Call</vt:lpstr>
    </vt:vector>
  </TitlesOfParts>
  <Company>NOAA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HFIP Regional Ensemble Metrics</dc:title>
  <dc:creator>Brian Etherton</dc:creator>
  <cp:lastModifiedBy>Brian Etherton</cp:lastModifiedBy>
  <cp:revision>29</cp:revision>
  <dcterms:created xsi:type="dcterms:W3CDTF">2011-09-16T17:25:55Z</dcterms:created>
  <dcterms:modified xsi:type="dcterms:W3CDTF">2012-07-23T17:47:01Z</dcterms:modified>
</cp:coreProperties>
</file>