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9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1" d="100"/>
          <a:sy n="111" d="100"/>
        </p:scale>
        <p:origin x="-104" y="-5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971-6B77-194F-A5F0-0AC16191C55B}" type="datetimeFigureOut">
              <a:rPr lang="en-US" smtClean="0"/>
              <a:t>9/16/11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5274B-FF43-FD4B-82CF-C704677C47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971-6B77-194F-A5F0-0AC16191C55B}" type="datetimeFigureOut">
              <a:rPr lang="en-US" smtClean="0"/>
              <a:t>9/16/11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5274B-FF43-FD4B-82CF-C704677C47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971-6B77-194F-A5F0-0AC16191C55B}" type="datetimeFigureOut">
              <a:rPr lang="en-US" smtClean="0"/>
              <a:t>9/16/11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5274B-FF43-FD4B-82CF-C704677C4758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971-6B77-194F-A5F0-0AC16191C55B}" type="datetimeFigureOut">
              <a:rPr lang="en-US" smtClean="0"/>
              <a:t>9/16/11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5274B-FF43-FD4B-82CF-C704677C475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971-6B77-194F-A5F0-0AC16191C55B}" type="datetimeFigureOut">
              <a:rPr lang="en-US" smtClean="0"/>
              <a:t>9/16/11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5274B-FF43-FD4B-82CF-C704677C47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971-6B77-194F-A5F0-0AC16191C55B}" type="datetimeFigureOut">
              <a:rPr lang="en-US" smtClean="0"/>
              <a:t>9/16/11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5274B-FF43-FD4B-82CF-C704677C475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971-6B77-194F-A5F0-0AC16191C55B}" type="datetimeFigureOut">
              <a:rPr lang="en-US" smtClean="0"/>
              <a:t>9/16/11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5274B-FF43-FD4B-82CF-C704677C47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971-6B77-194F-A5F0-0AC16191C55B}" type="datetimeFigureOut">
              <a:rPr lang="en-US" smtClean="0"/>
              <a:t>9/16/11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5274B-FF43-FD4B-82CF-C704677C47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971-6B77-194F-A5F0-0AC16191C55B}" type="datetimeFigureOut">
              <a:rPr lang="en-US" smtClean="0"/>
              <a:t>9/16/11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5274B-FF43-FD4B-82CF-C704677C47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971-6B77-194F-A5F0-0AC16191C55B}" type="datetimeFigureOut">
              <a:rPr lang="en-US" smtClean="0"/>
              <a:t>9/16/11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5274B-FF43-FD4B-82CF-C704677C4758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971-6B77-194F-A5F0-0AC16191C55B}" type="datetimeFigureOut">
              <a:rPr lang="en-US" smtClean="0"/>
              <a:t>9/16/11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5274B-FF43-FD4B-82CF-C704677C475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D735F971-6B77-194F-A5F0-0AC16191C55B}" type="datetimeFigureOut">
              <a:rPr lang="en-US" smtClean="0"/>
              <a:t>9/16/11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35274B-FF43-FD4B-82CF-C704677C475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60839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HFIP Regional Ensemble Call</a:t>
            </a:r>
            <a:br>
              <a:rPr lang="en-US" dirty="0" smtClean="0"/>
            </a:br>
            <a:r>
              <a:rPr lang="en-US" dirty="0" smtClean="0"/>
              <a:t>Audio = </a:t>
            </a:r>
            <a:r>
              <a:rPr lang="en-US" dirty="0"/>
              <a:t>1-866-764-</a:t>
            </a:r>
            <a:r>
              <a:rPr lang="en-US" dirty="0" smtClean="0"/>
              <a:t>4240</a:t>
            </a:r>
            <a:br>
              <a:rPr lang="en-US" dirty="0" smtClean="0"/>
            </a:br>
            <a:r>
              <a:rPr lang="en-US" dirty="0" smtClean="0"/>
              <a:t>Passcode = </a:t>
            </a:r>
            <a:r>
              <a:rPr lang="en-US" dirty="0"/>
              <a:t>2370326#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16 September 2011	</a:t>
            </a:r>
          </a:p>
          <a:p>
            <a:r>
              <a:rPr lang="en-US" dirty="0" smtClean="0"/>
              <a:t>1800 UTC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119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Tools for measuring overall NWP improvement, forecast skill of </a:t>
            </a:r>
            <a:r>
              <a:rPr lang="en-US" dirty="0" smtClean="0"/>
              <a:t>HFIP regional </a:t>
            </a:r>
            <a:r>
              <a:rPr lang="en-US" dirty="0"/>
              <a:t>ensemble output.</a:t>
            </a:r>
          </a:p>
          <a:p>
            <a:r>
              <a:rPr lang="en-US" dirty="0" smtClean="0"/>
              <a:t>Accuracy </a:t>
            </a:r>
            <a:r>
              <a:rPr lang="en-US" dirty="0"/>
              <a:t>of ensemble mean track</a:t>
            </a:r>
          </a:p>
          <a:p>
            <a:r>
              <a:rPr lang="en-US" dirty="0" smtClean="0"/>
              <a:t>Accuracy </a:t>
            </a:r>
            <a:r>
              <a:rPr lang="en-US" dirty="0"/>
              <a:t>of ensemble mean intensity</a:t>
            </a:r>
          </a:p>
          <a:p>
            <a:r>
              <a:rPr lang="en-US" dirty="0" smtClean="0"/>
              <a:t>Correlation </a:t>
            </a:r>
            <a:r>
              <a:rPr lang="en-US" dirty="0"/>
              <a:t>of ensemble track spread to ensemble mean track error</a:t>
            </a:r>
          </a:p>
          <a:p>
            <a:r>
              <a:rPr lang="en-US" dirty="0" smtClean="0"/>
              <a:t>Correlation </a:t>
            </a:r>
            <a:r>
              <a:rPr lang="en-US" dirty="0"/>
              <a:t>of ensemble intensity spread to ensemble </a:t>
            </a:r>
            <a:r>
              <a:rPr lang="en-US" dirty="0" smtClean="0"/>
              <a:t>mean intensity </a:t>
            </a:r>
            <a:r>
              <a:rPr lang="en-US" dirty="0"/>
              <a:t>error</a:t>
            </a:r>
          </a:p>
          <a:p>
            <a:r>
              <a:rPr lang="en-US" dirty="0" smtClean="0"/>
              <a:t>Reliability </a:t>
            </a:r>
            <a:r>
              <a:rPr lang="en-US" dirty="0"/>
              <a:t>of probabilistic intensity forecasts (</a:t>
            </a:r>
            <a:r>
              <a:rPr lang="en-US" dirty="0" err="1"/>
              <a:t>Talagrand</a:t>
            </a:r>
            <a:r>
              <a:rPr lang="en-US" dirty="0"/>
              <a:t>)?</a:t>
            </a:r>
          </a:p>
          <a:p>
            <a:r>
              <a:rPr lang="en-US" dirty="0" smtClean="0"/>
              <a:t>Continuous </a:t>
            </a:r>
            <a:r>
              <a:rPr lang="en-US" dirty="0"/>
              <a:t>Rank Probability Score (CRPS) for intensity forecasts?</a:t>
            </a:r>
          </a:p>
          <a:p>
            <a:r>
              <a:rPr lang="en-US" dirty="0" smtClean="0"/>
              <a:t>Area </a:t>
            </a:r>
            <a:r>
              <a:rPr lang="en-US" dirty="0"/>
              <a:t>under the ROC curve for intensity forecasts?</a:t>
            </a:r>
          </a:p>
          <a:p>
            <a:r>
              <a:rPr lang="en-US" dirty="0" smtClean="0"/>
              <a:t>Structure </a:t>
            </a:r>
            <a:r>
              <a:rPr lang="en-US" dirty="0"/>
              <a:t>(</a:t>
            </a:r>
            <a:r>
              <a:rPr lang="en-US" dirty="0" err="1"/>
              <a:t>Veren</a:t>
            </a:r>
            <a:r>
              <a:rPr lang="en-US" dirty="0"/>
              <a:t> et. al.)?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HFIP Regional Ensemble Metrics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11235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Tools for measuring goodness of ensemble for use in data assimilation.</a:t>
            </a:r>
          </a:p>
          <a:p>
            <a:r>
              <a:rPr lang="en-US" dirty="0" smtClean="0"/>
              <a:t>Ratio </a:t>
            </a:r>
            <a:r>
              <a:rPr lang="en-US" dirty="0"/>
              <a:t>of ensemble variance to ensemble forecast error variance (how </a:t>
            </a:r>
            <a:r>
              <a:rPr lang="en-US" dirty="0" smtClean="0"/>
              <a:t>big is </a:t>
            </a:r>
            <a:r>
              <a:rPr lang="en-US" dirty="0"/>
              <a:t>alpha, re: need for inflation?)</a:t>
            </a:r>
          </a:p>
          <a:p>
            <a:r>
              <a:rPr lang="en-US" dirty="0" smtClean="0"/>
              <a:t>Size </a:t>
            </a:r>
            <a:r>
              <a:rPr lang="en-US" dirty="0"/>
              <a:t>of radius of influence (is it 2-3x the forecast error scales?)</a:t>
            </a:r>
          </a:p>
          <a:p>
            <a:r>
              <a:rPr lang="en-US" dirty="0" smtClean="0"/>
              <a:t>Estimate </a:t>
            </a:r>
            <a:r>
              <a:rPr lang="en-US" dirty="0"/>
              <a:t>sampling error (how to do this?)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Tools for measuring impact on forecasters from HFIP regional </a:t>
            </a:r>
            <a:r>
              <a:rPr lang="en-US" dirty="0" smtClean="0"/>
              <a:t>ensemble output</a:t>
            </a:r>
            <a:r>
              <a:rPr lang="en-US" dirty="0"/>
              <a:t>.</a:t>
            </a:r>
          </a:p>
          <a:p>
            <a:r>
              <a:rPr lang="en-US" dirty="0" smtClean="0"/>
              <a:t>Number </a:t>
            </a:r>
            <a:r>
              <a:rPr lang="en-US" dirty="0"/>
              <a:t>of mentions in NHC discussions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HFIP Regional Ensemble Metrics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28720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Waveform.thmx</Template>
  <TotalTime>3</TotalTime>
  <Words>177</Words>
  <Application>Microsoft Macintosh PowerPoint</Application>
  <PresentationFormat>On-screen Show (4:3)</PresentationFormat>
  <Paragraphs>21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Waveform</vt:lpstr>
      <vt:lpstr>HFIP Regional Ensemble Call Audio = 1-866-764-4240 Passcode = 2370326#</vt:lpstr>
      <vt:lpstr>HFIP Regional Ensemble Metrics</vt:lpstr>
      <vt:lpstr>HFIP Regional Ensemble Metrics</vt:lpstr>
    </vt:vector>
  </TitlesOfParts>
  <Company>NOAA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HFIP Regional Ensemble Metrics</dc:title>
  <dc:creator>Brian Etherton</dc:creator>
  <cp:lastModifiedBy>Brian Etherton</cp:lastModifiedBy>
  <cp:revision>2</cp:revision>
  <dcterms:created xsi:type="dcterms:W3CDTF">2011-09-16T17:25:55Z</dcterms:created>
  <dcterms:modified xsi:type="dcterms:W3CDTF">2011-09-16T17:29:24Z</dcterms:modified>
</cp:coreProperties>
</file>